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58" r:id="rId3"/>
    <p:sldId id="260" r:id="rId4"/>
    <p:sldId id="265" r:id="rId5"/>
    <p:sldId id="266" r:id="rId6"/>
    <p:sldId id="264" r:id="rId7"/>
    <p:sldId id="261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6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C556F5-4B86-4489-B900-494AE4452BF7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2B4804D-575E-464B-A51B-3085B429FD59}">
      <dgm:prSet/>
      <dgm:spPr/>
      <dgm:t>
        <a:bodyPr/>
        <a:lstStyle/>
        <a:p>
          <a:r>
            <a:rPr lang="lv-LV"/>
            <a:t>Register as business for Google - to find the business physical location</a:t>
          </a:r>
          <a:endParaRPr lang="en-US"/>
        </a:p>
      </dgm:t>
    </dgm:pt>
    <dgm:pt modelId="{EBBC6B62-0D55-46CC-B1D9-F922723A7DFD}" type="parTrans" cxnId="{1C1E2C9B-F23D-4737-8874-EAF91ECFBD29}">
      <dgm:prSet/>
      <dgm:spPr/>
      <dgm:t>
        <a:bodyPr/>
        <a:lstStyle/>
        <a:p>
          <a:endParaRPr lang="en-US"/>
        </a:p>
      </dgm:t>
    </dgm:pt>
    <dgm:pt modelId="{56B9093A-ABB8-4CD3-A89E-A99B93B74C0D}" type="sibTrans" cxnId="{1C1E2C9B-F23D-4737-8874-EAF91ECFBD2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6FDC093F-DB29-4FE1-9708-9D817D04AE28}">
      <dgm:prSet/>
      <dgm:spPr/>
      <dgm:t>
        <a:bodyPr/>
        <a:lstStyle/>
        <a:p>
          <a:r>
            <a:rPr lang="lv-LV"/>
            <a:t>Register site for Google Search Console</a:t>
          </a:r>
          <a:endParaRPr lang="en-US"/>
        </a:p>
      </dgm:t>
    </dgm:pt>
    <dgm:pt modelId="{8FE5DD5E-8631-46C2-9D4B-201CA841342C}" type="parTrans" cxnId="{E0F9D79E-E7CA-4850-856F-37E58011207F}">
      <dgm:prSet/>
      <dgm:spPr/>
      <dgm:t>
        <a:bodyPr/>
        <a:lstStyle/>
        <a:p>
          <a:endParaRPr lang="en-US"/>
        </a:p>
      </dgm:t>
    </dgm:pt>
    <dgm:pt modelId="{497529E8-C19A-48BB-B2AD-688B353B34C5}" type="sibTrans" cxnId="{E0F9D79E-E7CA-4850-856F-37E58011207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7E52210-7235-410A-A36D-401A32610D7B}">
      <dgm:prSet/>
      <dgm:spPr/>
      <dgm:t>
        <a:bodyPr/>
        <a:lstStyle/>
        <a:p>
          <a:r>
            <a:rPr lang="lv-LV" dirty="0"/>
            <a:t>Register/ verify for Google analytics and Ads</a:t>
          </a:r>
          <a:endParaRPr lang="en-US" dirty="0"/>
        </a:p>
      </dgm:t>
    </dgm:pt>
    <dgm:pt modelId="{4F093172-DCFF-45C9-B71B-F8E026036AAD}" type="parTrans" cxnId="{4A47BCFF-29C4-430A-B02E-6262925EC6E3}">
      <dgm:prSet/>
      <dgm:spPr/>
      <dgm:t>
        <a:bodyPr/>
        <a:lstStyle/>
        <a:p>
          <a:endParaRPr lang="en-US"/>
        </a:p>
      </dgm:t>
    </dgm:pt>
    <dgm:pt modelId="{33BA438B-8353-4F0D-AA5E-D260D5D2712C}" type="sibTrans" cxnId="{4A47BCFF-29C4-430A-B02E-6262925EC6E3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6281A98-749C-4B89-A8BE-9E3D6B670B48}">
      <dgm:prSet/>
      <dgm:spPr/>
      <dgm:t>
        <a:bodyPr/>
        <a:lstStyle/>
        <a:p>
          <a:r>
            <a:rPr lang="lv-LV"/>
            <a:t>Add the Google Tags in site to track visitors</a:t>
          </a:r>
          <a:endParaRPr lang="en-US"/>
        </a:p>
      </dgm:t>
    </dgm:pt>
    <dgm:pt modelId="{EA88CB37-2AEA-41B4-B89A-526074924190}" type="parTrans" cxnId="{A9736841-ED19-4DCF-A0A4-AE7682FC82D3}">
      <dgm:prSet/>
      <dgm:spPr/>
      <dgm:t>
        <a:bodyPr/>
        <a:lstStyle/>
        <a:p>
          <a:endParaRPr lang="en-US"/>
        </a:p>
      </dgm:t>
    </dgm:pt>
    <dgm:pt modelId="{A16E6847-A358-4877-959A-8158EB0427A9}" type="sibTrans" cxnId="{A9736841-ED19-4DCF-A0A4-AE7682FC82D3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2B0B1449-39D2-48AF-84C0-E972A93EE974}">
      <dgm:prSet/>
      <dgm:spPr/>
      <dgm:t>
        <a:bodyPr/>
        <a:lstStyle/>
        <a:p>
          <a:r>
            <a:rPr lang="lv-LV"/>
            <a:t>Also check if Facebook/ Meta Pixel also should be added – gives analytics</a:t>
          </a:r>
          <a:endParaRPr lang="en-US"/>
        </a:p>
      </dgm:t>
    </dgm:pt>
    <dgm:pt modelId="{8118CE68-E571-4806-8BBC-AA35E919B653}" type="parTrans" cxnId="{62B6B51B-2A0B-454C-8868-8E593A614C55}">
      <dgm:prSet/>
      <dgm:spPr/>
      <dgm:t>
        <a:bodyPr/>
        <a:lstStyle/>
        <a:p>
          <a:endParaRPr lang="en-US"/>
        </a:p>
      </dgm:t>
    </dgm:pt>
    <dgm:pt modelId="{B75B0A1D-DDA5-4B02-8171-F34C6E9C19EF}" type="sibTrans" cxnId="{62B6B51B-2A0B-454C-8868-8E593A614C55}">
      <dgm:prSet/>
      <dgm:spPr/>
      <dgm:t>
        <a:bodyPr/>
        <a:lstStyle/>
        <a:p>
          <a:endParaRPr lang="en-US"/>
        </a:p>
      </dgm:t>
    </dgm:pt>
    <dgm:pt modelId="{6968C35B-67D4-49D4-95E5-F767FA591FAF}">
      <dgm:prSet/>
      <dgm:spPr/>
      <dgm:t>
        <a:bodyPr/>
        <a:lstStyle/>
        <a:p>
          <a:r>
            <a:rPr lang="en-US"/>
            <a:t>Analytics Integration: Implement Google Analytics to track visitor behavior and site performance</a:t>
          </a:r>
        </a:p>
      </dgm:t>
    </dgm:pt>
    <dgm:pt modelId="{6530DCEE-6517-42CC-8D0E-70BBF011B2D8}" type="parTrans" cxnId="{174FB6A7-ED80-488A-8628-A292F7F2760F}">
      <dgm:prSet/>
      <dgm:spPr/>
      <dgm:t>
        <a:bodyPr/>
        <a:lstStyle/>
        <a:p>
          <a:endParaRPr lang="en-US"/>
        </a:p>
      </dgm:t>
    </dgm:pt>
    <dgm:pt modelId="{D50C4B95-31EA-497F-8F01-3DF8626951BD}" type="sibTrans" cxnId="{174FB6A7-ED80-488A-8628-A292F7F2760F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9E0A4099-DDA4-45DA-A4D3-14913E4F3AEB}">
      <dgm:prSet/>
      <dgm:spPr/>
      <dgm:t>
        <a:bodyPr/>
        <a:lstStyle/>
        <a:p>
          <a:r>
            <a:rPr lang="lv-LV"/>
            <a:t>Collect the booking information for later use</a:t>
          </a:r>
          <a:endParaRPr lang="en-US"/>
        </a:p>
      </dgm:t>
    </dgm:pt>
    <dgm:pt modelId="{6D925A31-7CE8-47F9-9AF9-37130558C4BF}" type="parTrans" cxnId="{686F8B2E-9EE4-4E8C-A5BE-C756A1BE7EF2}">
      <dgm:prSet/>
      <dgm:spPr/>
      <dgm:t>
        <a:bodyPr/>
        <a:lstStyle/>
        <a:p>
          <a:endParaRPr lang="en-US"/>
        </a:p>
      </dgm:t>
    </dgm:pt>
    <dgm:pt modelId="{CCD1CB46-A575-42A1-AEC1-73F8741E8D69}" type="sibTrans" cxnId="{686F8B2E-9EE4-4E8C-A5BE-C756A1BE7EF2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74292D48-B343-4DBA-BDA3-C6F0A02F8870}" type="pres">
      <dgm:prSet presAssocID="{C3C556F5-4B86-4489-B900-494AE4452BF7}" presName="Name0" presStyleCnt="0">
        <dgm:presLayoutVars>
          <dgm:animLvl val="lvl"/>
          <dgm:resizeHandles val="exact"/>
        </dgm:presLayoutVars>
      </dgm:prSet>
      <dgm:spPr/>
    </dgm:pt>
    <dgm:pt modelId="{ACA8D6A8-5581-4439-B67A-21E7543EC812}" type="pres">
      <dgm:prSet presAssocID="{C2B4804D-575E-464B-A51B-3085B429FD59}" presName="compositeNode" presStyleCnt="0">
        <dgm:presLayoutVars>
          <dgm:bulletEnabled val="1"/>
        </dgm:presLayoutVars>
      </dgm:prSet>
      <dgm:spPr/>
    </dgm:pt>
    <dgm:pt modelId="{606DCB80-964B-41C1-A47F-248F28D14165}" type="pres">
      <dgm:prSet presAssocID="{C2B4804D-575E-464B-A51B-3085B429FD59}" presName="bgRect" presStyleLbl="bgAccFollowNode1" presStyleIdx="0" presStyleCnt="6"/>
      <dgm:spPr/>
    </dgm:pt>
    <dgm:pt modelId="{5E8048E2-48B6-439F-A7F1-3A14DCF4EE07}" type="pres">
      <dgm:prSet presAssocID="{56B9093A-ABB8-4CD3-A89E-A99B93B74C0D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D1D93BFE-13C5-4BCD-8F20-B28F598FFE5C}" type="pres">
      <dgm:prSet presAssocID="{C2B4804D-575E-464B-A51B-3085B429FD59}" presName="bottomLine" presStyleLbl="alignNode1" presStyleIdx="1" presStyleCnt="12">
        <dgm:presLayoutVars/>
      </dgm:prSet>
      <dgm:spPr/>
    </dgm:pt>
    <dgm:pt modelId="{69BE90E1-ADE2-4098-B499-3A0E4A3D71F1}" type="pres">
      <dgm:prSet presAssocID="{C2B4804D-575E-464B-A51B-3085B429FD59}" presName="nodeText" presStyleLbl="bgAccFollowNode1" presStyleIdx="0" presStyleCnt="6">
        <dgm:presLayoutVars>
          <dgm:bulletEnabled val="1"/>
        </dgm:presLayoutVars>
      </dgm:prSet>
      <dgm:spPr/>
    </dgm:pt>
    <dgm:pt modelId="{63BA1EA1-960B-4B13-ACF8-498823F5C42F}" type="pres">
      <dgm:prSet presAssocID="{56B9093A-ABB8-4CD3-A89E-A99B93B74C0D}" presName="sibTrans" presStyleCnt="0"/>
      <dgm:spPr/>
    </dgm:pt>
    <dgm:pt modelId="{4E7D77E1-2458-47BB-8B0D-07B7F815A34B}" type="pres">
      <dgm:prSet presAssocID="{6FDC093F-DB29-4FE1-9708-9D817D04AE28}" presName="compositeNode" presStyleCnt="0">
        <dgm:presLayoutVars>
          <dgm:bulletEnabled val="1"/>
        </dgm:presLayoutVars>
      </dgm:prSet>
      <dgm:spPr/>
    </dgm:pt>
    <dgm:pt modelId="{A36269D2-B4FF-49CD-94D3-753596621B8E}" type="pres">
      <dgm:prSet presAssocID="{6FDC093F-DB29-4FE1-9708-9D817D04AE28}" presName="bgRect" presStyleLbl="bgAccFollowNode1" presStyleIdx="1" presStyleCnt="6"/>
      <dgm:spPr/>
    </dgm:pt>
    <dgm:pt modelId="{832A5962-DE05-4ADA-9D58-D7B3D2B246A7}" type="pres">
      <dgm:prSet presAssocID="{497529E8-C19A-48BB-B2AD-688B353B34C5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EF178744-731E-41FD-872A-F1BE1C24BFC2}" type="pres">
      <dgm:prSet presAssocID="{6FDC093F-DB29-4FE1-9708-9D817D04AE28}" presName="bottomLine" presStyleLbl="alignNode1" presStyleIdx="3" presStyleCnt="12">
        <dgm:presLayoutVars/>
      </dgm:prSet>
      <dgm:spPr/>
    </dgm:pt>
    <dgm:pt modelId="{50DAC2A3-F917-45D4-8598-86D3D7FF8B52}" type="pres">
      <dgm:prSet presAssocID="{6FDC093F-DB29-4FE1-9708-9D817D04AE28}" presName="nodeText" presStyleLbl="bgAccFollowNode1" presStyleIdx="1" presStyleCnt="6">
        <dgm:presLayoutVars>
          <dgm:bulletEnabled val="1"/>
        </dgm:presLayoutVars>
      </dgm:prSet>
      <dgm:spPr/>
    </dgm:pt>
    <dgm:pt modelId="{5BAC4D87-1DBD-4CF6-9561-101C099E20D9}" type="pres">
      <dgm:prSet presAssocID="{497529E8-C19A-48BB-B2AD-688B353B34C5}" presName="sibTrans" presStyleCnt="0"/>
      <dgm:spPr/>
    </dgm:pt>
    <dgm:pt modelId="{553BA3B9-AC02-4DF9-B6EC-493D7CFC9E9C}" type="pres">
      <dgm:prSet presAssocID="{F7E52210-7235-410A-A36D-401A32610D7B}" presName="compositeNode" presStyleCnt="0">
        <dgm:presLayoutVars>
          <dgm:bulletEnabled val="1"/>
        </dgm:presLayoutVars>
      </dgm:prSet>
      <dgm:spPr/>
    </dgm:pt>
    <dgm:pt modelId="{FEF298C9-40A3-4FAF-8D80-E0ED03CD7C5A}" type="pres">
      <dgm:prSet presAssocID="{F7E52210-7235-410A-A36D-401A32610D7B}" presName="bgRect" presStyleLbl="bgAccFollowNode1" presStyleIdx="2" presStyleCnt="6"/>
      <dgm:spPr/>
    </dgm:pt>
    <dgm:pt modelId="{3C904390-E290-43DC-847A-ECDC873592A7}" type="pres">
      <dgm:prSet presAssocID="{33BA438B-8353-4F0D-AA5E-D260D5D2712C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D50A7BEF-D7B8-4A58-B189-C1874D4AF1E1}" type="pres">
      <dgm:prSet presAssocID="{F7E52210-7235-410A-A36D-401A32610D7B}" presName="bottomLine" presStyleLbl="alignNode1" presStyleIdx="5" presStyleCnt="12">
        <dgm:presLayoutVars/>
      </dgm:prSet>
      <dgm:spPr/>
    </dgm:pt>
    <dgm:pt modelId="{7E5D8D6B-F683-477E-A6AA-98516CDDB05D}" type="pres">
      <dgm:prSet presAssocID="{F7E52210-7235-410A-A36D-401A32610D7B}" presName="nodeText" presStyleLbl="bgAccFollowNode1" presStyleIdx="2" presStyleCnt="6">
        <dgm:presLayoutVars>
          <dgm:bulletEnabled val="1"/>
        </dgm:presLayoutVars>
      </dgm:prSet>
      <dgm:spPr/>
    </dgm:pt>
    <dgm:pt modelId="{09725611-5442-41ED-8037-7BCC7E2625D4}" type="pres">
      <dgm:prSet presAssocID="{33BA438B-8353-4F0D-AA5E-D260D5D2712C}" presName="sibTrans" presStyleCnt="0"/>
      <dgm:spPr/>
    </dgm:pt>
    <dgm:pt modelId="{0A45C956-CC9E-4E21-934A-94E8CD4B994C}" type="pres">
      <dgm:prSet presAssocID="{36281A98-749C-4B89-A8BE-9E3D6B670B48}" presName="compositeNode" presStyleCnt="0">
        <dgm:presLayoutVars>
          <dgm:bulletEnabled val="1"/>
        </dgm:presLayoutVars>
      </dgm:prSet>
      <dgm:spPr/>
    </dgm:pt>
    <dgm:pt modelId="{0326125D-3C80-45FE-8207-0CC10DBB73E4}" type="pres">
      <dgm:prSet presAssocID="{36281A98-749C-4B89-A8BE-9E3D6B670B48}" presName="bgRect" presStyleLbl="bgAccFollowNode1" presStyleIdx="3" presStyleCnt="6"/>
      <dgm:spPr/>
    </dgm:pt>
    <dgm:pt modelId="{271B45C7-E2BC-4C10-A3FE-267BCA9B5228}" type="pres">
      <dgm:prSet presAssocID="{A16E6847-A358-4877-959A-8158EB0427A9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9B151416-A06E-474F-980C-76CE65E83C06}" type="pres">
      <dgm:prSet presAssocID="{36281A98-749C-4B89-A8BE-9E3D6B670B48}" presName="bottomLine" presStyleLbl="alignNode1" presStyleIdx="7" presStyleCnt="12">
        <dgm:presLayoutVars/>
      </dgm:prSet>
      <dgm:spPr/>
    </dgm:pt>
    <dgm:pt modelId="{24C32283-0CC2-4B81-BFB1-3A99AA3093C9}" type="pres">
      <dgm:prSet presAssocID="{36281A98-749C-4B89-A8BE-9E3D6B670B48}" presName="nodeText" presStyleLbl="bgAccFollowNode1" presStyleIdx="3" presStyleCnt="6">
        <dgm:presLayoutVars>
          <dgm:bulletEnabled val="1"/>
        </dgm:presLayoutVars>
      </dgm:prSet>
      <dgm:spPr/>
    </dgm:pt>
    <dgm:pt modelId="{A3DC97A6-10C9-45B4-A1A4-76E3F7094252}" type="pres">
      <dgm:prSet presAssocID="{A16E6847-A358-4877-959A-8158EB0427A9}" presName="sibTrans" presStyleCnt="0"/>
      <dgm:spPr/>
    </dgm:pt>
    <dgm:pt modelId="{7161D33A-4832-4F45-8351-7704B59ADF48}" type="pres">
      <dgm:prSet presAssocID="{6968C35B-67D4-49D4-95E5-F767FA591FAF}" presName="compositeNode" presStyleCnt="0">
        <dgm:presLayoutVars>
          <dgm:bulletEnabled val="1"/>
        </dgm:presLayoutVars>
      </dgm:prSet>
      <dgm:spPr/>
    </dgm:pt>
    <dgm:pt modelId="{2577F836-DAA4-47A4-919C-EEFB3242F7DD}" type="pres">
      <dgm:prSet presAssocID="{6968C35B-67D4-49D4-95E5-F767FA591FAF}" presName="bgRect" presStyleLbl="bgAccFollowNode1" presStyleIdx="4" presStyleCnt="6"/>
      <dgm:spPr/>
    </dgm:pt>
    <dgm:pt modelId="{4DE6D6F1-CA14-4CA9-8A37-0DD3C1DCEE7F}" type="pres">
      <dgm:prSet presAssocID="{D50C4B95-31EA-497F-8F01-3DF8626951BD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2ACE4B38-2581-42E9-ACF2-EF7B2DBAACE9}" type="pres">
      <dgm:prSet presAssocID="{6968C35B-67D4-49D4-95E5-F767FA591FAF}" presName="bottomLine" presStyleLbl="alignNode1" presStyleIdx="9" presStyleCnt="12">
        <dgm:presLayoutVars/>
      </dgm:prSet>
      <dgm:spPr/>
    </dgm:pt>
    <dgm:pt modelId="{DE82C192-AB16-4F62-A6C9-A08FB89DA393}" type="pres">
      <dgm:prSet presAssocID="{6968C35B-67D4-49D4-95E5-F767FA591FAF}" presName="nodeText" presStyleLbl="bgAccFollowNode1" presStyleIdx="4" presStyleCnt="6">
        <dgm:presLayoutVars>
          <dgm:bulletEnabled val="1"/>
        </dgm:presLayoutVars>
      </dgm:prSet>
      <dgm:spPr/>
    </dgm:pt>
    <dgm:pt modelId="{8442F1E8-C1C0-4757-BE20-D4B386FA962D}" type="pres">
      <dgm:prSet presAssocID="{D50C4B95-31EA-497F-8F01-3DF8626951BD}" presName="sibTrans" presStyleCnt="0"/>
      <dgm:spPr/>
    </dgm:pt>
    <dgm:pt modelId="{B3B6A307-40BC-4CD5-ADD2-E5C7E9BAF46C}" type="pres">
      <dgm:prSet presAssocID="{9E0A4099-DDA4-45DA-A4D3-14913E4F3AEB}" presName="compositeNode" presStyleCnt="0">
        <dgm:presLayoutVars>
          <dgm:bulletEnabled val="1"/>
        </dgm:presLayoutVars>
      </dgm:prSet>
      <dgm:spPr/>
    </dgm:pt>
    <dgm:pt modelId="{2B677CDE-25EC-42BE-ADAD-118E2472E33D}" type="pres">
      <dgm:prSet presAssocID="{9E0A4099-DDA4-45DA-A4D3-14913E4F3AEB}" presName="bgRect" presStyleLbl="bgAccFollowNode1" presStyleIdx="5" presStyleCnt="6"/>
      <dgm:spPr/>
    </dgm:pt>
    <dgm:pt modelId="{DCDBBB8A-2272-4733-89B1-A8274EA5FC22}" type="pres">
      <dgm:prSet presAssocID="{CCD1CB46-A575-42A1-AEC1-73F8741E8D69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CA2FF6C9-5EE0-4FBE-88AE-6487CE96CC7D}" type="pres">
      <dgm:prSet presAssocID="{9E0A4099-DDA4-45DA-A4D3-14913E4F3AEB}" presName="bottomLine" presStyleLbl="alignNode1" presStyleIdx="11" presStyleCnt="12">
        <dgm:presLayoutVars/>
      </dgm:prSet>
      <dgm:spPr/>
    </dgm:pt>
    <dgm:pt modelId="{01EB48B7-42F4-4A73-954A-B787913B8F8C}" type="pres">
      <dgm:prSet presAssocID="{9E0A4099-DDA4-45DA-A4D3-14913E4F3AEB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72114402-AE5B-4BA0-A33E-EF7AF7E97667}" type="presOf" srcId="{6FDC093F-DB29-4FE1-9708-9D817D04AE28}" destId="{A36269D2-B4FF-49CD-94D3-753596621B8E}" srcOrd="0" destOrd="0" presId="urn:microsoft.com/office/officeart/2016/7/layout/BasicLinearProcessNumbered"/>
    <dgm:cxn modelId="{62B6B51B-2A0B-454C-8868-8E593A614C55}" srcId="{36281A98-749C-4B89-A8BE-9E3D6B670B48}" destId="{2B0B1449-39D2-48AF-84C0-E972A93EE974}" srcOrd="0" destOrd="0" parTransId="{8118CE68-E571-4806-8BBC-AA35E919B653}" sibTransId="{B75B0A1D-DDA5-4B02-8171-F34C6E9C19EF}"/>
    <dgm:cxn modelId="{686F8B2E-9EE4-4E8C-A5BE-C756A1BE7EF2}" srcId="{C3C556F5-4B86-4489-B900-494AE4452BF7}" destId="{9E0A4099-DDA4-45DA-A4D3-14913E4F3AEB}" srcOrd="5" destOrd="0" parTransId="{6D925A31-7CE8-47F9-9AF9-37130558C4BF}" sibTransId="{CCD1CB46-A575-42A1-AEC1-73F8741E8D69}"/>
    <dgm:cxn modelId="{3DEA6C2F-763B-4AF7-98C5-84911D82C7AA}" type="presOf" srcId="{56B9093A-ABB8-4CD3-A89E-A99B93B74C0D}" destId="{5E8048E2-48B6-439F-A7F1-3A14DCF4EE07}" srcOrd="0" destOrd="0" presId="urn:microsoft.com/office/officeart/2016/7/layout/BasicLinearProcessNumbered"/>
    <dgm:cxn modelId="{ECA66D60-10EF-4380-ABCE-C2C41EB5730B}" type="presOf" srcId="{C3C556F5-4B86-4489-B900-494AE4452BF7}" destId="{74292D48-B343-4DBA-BDA3-C6F0A02F8870}" srcOrd="0" destOrd="0" presId="urn:microsoft.com/office/officeart/2016/7/layout/BasicLinearProcessNumbered"/>
    <dgm:cxn modelId="{A9736841-ED19-4DCF-A0A4-AE7682FC82D3}" srcId="{C3C556F5-4B86-4489-B900-494AE4452BF7}" destId="{36281A98-749C-4B89-A8BE-9E3D6B670B48}" srcOrd="3" destOrd="0" parTransId="{EA88CB37-2AEA-41B4-B89A-526074924190}" sibTransId="{A16E6847-A358-4877-959A-8158EB0427A9}"/>
    <dgm:cxn modelId="{D6DEEB42-5255-4515-857B-74A5AD3E62E5}" type="presOf" srcId="{9E0A4099-DDA4-45DA-A4D3-14913E4F3AEB}" destId="{2B677CDE-25EC-42BE-ADAD-118E2472E33D}" srcOrd="0" destOrd="0" presId="urn:microsoft.com/office/officeart/2016/7/layout/BasicLinearProcessNumbered"/>
    <dgm:cxn modelId="{35CFEF49-BD4E-47E2-825D-DC44BEF4EC04}" type="presOf" srcId="{D50C4B95-31EA-497F-8F01-3DF8626951BD}" destId="{4DE6D6F1-CA14-4CA9-8A37-0DD3C1DCEE7F}" srcOrd="0" destOrd="0" presId="urn:microsoft.com/office/officeart/2016/7/layout/BasicLinearProcessNumbered"/>
    <dgm:cxn modelId="{9B55B64A-2866-400C-8406-F31427ABE532}" type="presOf" srcId="{CCD1CB46-A575-42A1-AEC1-73F8741E8D69}" destId="{DCDBBB8A-2272-4733-89B1-A8274EA5FC22}" srcOrd="0" destOrd="0" presId="urn:microsoft.com/office/officeart/2016/7/layout/BasicLinearProcessNumbered"/>
    <dgm:cxn modelId="{61597457-16DB-45C2-9EA3-57236D5EE2D6}" type="presOf" srcId="{6FDC093F-DB29-4FE1-9708-9D817D04AE28}" destId="{50DAC2A3-F917-45D4-8598-86D3D7FF8B52}" srcOrd="1" destOrd="0" presId="urn:microsoft.com/office/officeart/2016/7/layout/BasicLinearProcessNumbered"/>
    <dgm:cxn modelId="{DBA52880-B7E0-4CB6-BF47-330106D26104}" type="presOf" srcId="{9E0A4099-DDA4-45DA-A4D3-14913E4F3AEB}" destId="{01EB48B7-42F4-4A73-954A-B787913B8F8C}" srcOrd="1" destOrd="0" presId="urn:microsoft.com/office/officeart/2016/7/layout/BasicLinearProcessNumbered"/>
    <dgm:cxn modelId="{78E42089-7581-4F36-A931-3FE567FB6058}" type="presOf" srcId="{36281A98-749C-4B89-A8BE-9E3D6B670B48}" destId="{0326125D-3C80-45FE-8207-0CC10DBB73E4}" srcOrd="0" destOrd="0" presId="urn:microsoft.com/office/officeart/2016/7/layout/BasicLinearProcessNumbered"/>
    <dgm:cxn modelId="{DD8FC894-8389-42A4-A051-27B74FB1C16F}" type="presOf" srcId="{A16E6847-A358-4877-959A-8158EB0427A9}" destId="{271B45C7-E2BC-4C10-A3FE-267BCA9B5228}" srcOrd="0" destOrd="0" presId="urn:microsoft.com/office/officeart/2016/7/layout/BasicLinearProcessNumbered"/>
    <dgm:cxn modelId="{1C1E2C9B-F23D-4737-8874-EAF91ECFBD29}" srcId="{C3C556F5-4B86-4489-B900-494AE4452BF7}" destId="{C2B4804D-575E-464B-A51B-3085B429FD59}" srcOrd="0" destOrd="0" parTransId="{EBBC6B62-0D55-46CC-B1D9-F922723A7DFD}" sibTransId="{56B9093A-ABB8-4CD3-A89E-A99B93B74C0D}"/>
    <dgm:cxn modelId="{E0F9D79E-E7CA-4850-856F-37E58011207F}" srcId="{C3C556F5-4B86-4489-B900-494AE4452BF7}" destId="{6FDC093F-DB29-4FE1-9708-9D817D04AE28}" srcOrd="1" destOrd="0" parTransId="{8FE5DD5E-8631-46C2-9D4B-201CA841342C}" sibTransId="{497529E8-C19A-48BB-B2AD-688B353B34C5}"/>
    <dgm:cxn modelId="{174FB6A7-ED80-488A-8628-A292F7F2760F}" srcId="{C3C556F5-4B86-4489-B900-494AE4452BF7}" destId="{6968C35B-67D4-49D4-95E5-F767FA591FAF}" srcOrd="4" destOrd="0" parTransId="{6530DCEE-6517-42CC-8D0E-70BBF011B2D8}" sibTransId="{D50C4B95-31EA-497F-8F01-3DF8626951BD}"/>
    <dgm:cxn modelId="{B2EB96A8-6D80-4DCC-B7AD-5088F29E03D1}" type="presOf" srcId="{6968C35B-67D4-49D4-95E5-F767FA591FAF}" destId="{2577F836-DAA4-47A4-919C-EEFB3242F7DD}" srcOrd="0" destOrd="0" presId="urn:microsoft.com/office/officeart/2016/7/layout/BasicLinearProcessNumbered"/>
    <dgm:cxn modelId="{BC2E67B3-805A-4281-9176-A3765068FEA6}" type="presOf" srcId="{36281A98-749C-4B89-A8BE-9E3D6B670B48}" destId="{24C32283-0CC2-4B81-BFB1-3A99AA3093C9}" srcOrd="1" destOrd="0" presId="urn:microsoft.com/office/officeart/2016/7/layout/BasicLinearProcessNumbered"/>
    <dgm:cxn modelId="{DE86FAB7-173E-43E0-9A7C-EF5BD91DFCE3}" type="presOf" srcId="{C2B4804D-575E-464B-A51B-3085B429FD59}" destId="{606DCB80-964B-41C1-A47F-248F28D14165}" srcOrd="0" destOrd="0" presId="urn:microsoft.com/office/officeart/2016/7/layout/BasicLinearProcessNumbered"/>
    <dgm:cxn modelId="{464E55C8-CC61-4124-9170-BD0461BC55D7}" type="presOf" srcId="{F7E52210-7235-410A-A36D-401A32610D7B}" destId="{FEF298C9-40A3-4FAF-8D80-E0ED03CD7C5A}" srcOrd="0" destOrd="0" presId="urn:microsoft.com/office/officeart/2016/7/layout/BasicLinearProcessNumbered"/>
    <dgm:cxn modelId="{BB4AA0D6-8020-4E40-96A5-2FDBC821D8AE}" type="presOf" srcId="{F7E52210-7235-410A-A36D-401A32610D7B}" destId="{7E5D8D6B-F683-477E-A6AA-98516CDDB05D}" srcOrd="1" destOrd="0" presId="urn:microsoft.com/office/officeart/2016/7/layout/BasicLinearProcessNumbered"/>
    <dgm:cxn modelId="{BC7E8CD8-360B-4D06-BA63-02878B04954A}" type="presOf" srcId="{C2B4804D-575E-464B-A51B-3085B429FD59}" destId="{69BE90E1-ADE2-4098-B499-3A0E4A3D71F1}" srcOrd="1" destOrd="0" presId="urn:microsoft.com/office/officeart/2016/7/layout/BasicLinearProcessNumbered"/>
    <dgm:cxn modelId="{202A81DF-8270-4A33-B3FF-171242D3D3BA}" type="presOf" srcId="{2B0B1449-39D2-48AF-84C0-E972A93EE974}" destId="{24C32283-0CC2-4B81-BFB1-3A99AA3093C9}" srcOrd="0" destOrd="1" presId="urn:microsoft.com/office/officeart/2016/7/layout/BasicLinearProcessNumbered"/>
    <dgm:cxn modelId="{FEAF16E3-14A6-4044-BC6F-88539711A9C6}" type="presOf" srcId="{497529E8-C19A-48BB-B2AD-688B353B34C5}" destId="{832A5962-DE05-4ADA-9D58-D7B3D2B246A7}" srcOrd="0" destOrd="0" presId="urn:microsoft.com/office/officeart/2016/7/layout/BasicLinearProcessNumbered"/>
    <dgm:cxn modelId="{1B5477EA-6300-44DB-BFFA-D546A4014B91}" type="presOf" srcId="{6968C35B-67D4-49D4-95E5-F767FA591FAF}" destId="{DE82C192-AB16-4F62-A6C9-A08FB89DA393}" srcOrd="1" destOrd="0" presId="urn:microsoft.com/office/officeart/2016/7/layout/BasicLinearProcessNumbered"/>
    <dgm:cxn modelId="{FBFEA3ED-5781-48F0-A08D-52B12E29BB85}" type="presOf" srcId="{33BA438B-8353-4F0D-AA5E-D260D5D2712C}" destId="{3C904390-E290-43DC-847A-ECDC873592A7}" srcOrd="0" destOrd="0" presId="urn:microsoft.com/office/officeart/2016/7/layout/BasicLinearProcessNumbered"/>
    <dgm:cxn modelId="{4A47BCFF-29C4-430A-B02E-6262925EC6E3}" srcId="{C3C556F5-4B86-4489-B900-494AE4452BF7}" destId="{F7E52210-7235-410A-A36D-401A32610D7B}" srcOrd="2" destOrd="0" parTransId="{4F093172-DCFF-45C9-B71B-F8E026036AAD}" sibTransId="{33BA438B-8353-4F0D-AA5E-D260D5D2712C}"/>
    <dgm:cxn modelId="{29361BA0-9264-4A4D-B388-63BE2507BAE7}" type="presParOf" srcId="{74292D48-B343-4DBA-BDA3-C6F0A02F8870}" destId="{ACA8D6A8-5581-4439-B67A-21E7543EC812}" srcOrd="0" destOrd="0" presId="urn:microsoft.com/office/officeart/2016/7/layout/BasicLinearProcessNumbered"/>
    <dgm:cxn modelId="{9D8C4D8A-B3EC-4489-8AA4-3B1B05873590}" type="presParOf" srcId="{ACA8D6A8-5581-4439-B67A-21E7543EC812}" destId="{606DCB80-964B-41C1-A47F-248F28D14165}" srcOrd="0" destOrd="0" presId="urn:microsoft.com/office/officeart/2016/7/layout/BasicLinearProcessNumbered"/>
    <dgm:cxn modelId="{B450D3EF-4F7A-43D4-B1B0-A0C0A9DD971A}" type="presParOf" srcId="{ACA8D6A8-5581-4439-B67A-21E7543EC812}" destId="{5E8048E2-48B6-439F-A7F1-3A14DCF4EE07}" srcOrd="1" destOrd="0" presId="urn:microsoft.com/office/officeart/2016/7/layout/BasicLinearProcessNumbered"/>
    <dgm:cxn modelId="{0E5267EB-C81B-4AC9-ADD1-9C430EC1E033}" type="presParOf" srcId="{ACA8D6A8-5581-4439-B67A-21E7543EC812}" destId="{D1D93BFE-13C5-4BCD-8F20-B28F598FFE5C}" srcOrd="2" destOrd="0" presId="urn:microsoft.com/office/officeart/2016/7/layout/BasicLinearProcessNumbered"/>
    <dgm:cxn modelId="{19CF3C12-3D1B-4122-A015-FE83A5C556EF}" type="presParOf" srcId="{ACA8D6A8-5581-4439-B67A-21E7543EC812}" destId="{69BE90E1-ADE2-4098-B499-3A0E4A3D71F1}" srcOrd="3" destOrd="0" presId="urn:microsoft.com/office/officeart/2016/7/layout/BasicLinearProcessNumbered"/>
    <dgm:cxn modelId="{37FD4B24-D6DB-4F68-A3E5-F5A67B60B8E3}" type="presParOf" srcId="{74292D48-B343-4DBA-BDA3-C6F0A02F8870}" destId="{63BA1EA1-960B-4B13-ACF8-498823F5C42F}" srcOrd="1" destOrd="0" presId="urn:microsoft.com/office/officeart/2016/7/layout/BasicLinearProcessNumbered"/>
    <dgm:cxn modelId="{6807B04C-6CDC-493B-8041-8E5ED665EC3A}" type="presParOf" srcId="{74292D48-B343-4DBA-BDA3-C6F0A02F8870}" destId="{4E7D77E1-2458-47BB-8B0D-07B7F815A34B}" srcOrd="2" destOrd="0" presId="urn:microsoft.com/office/officeart/2016/7/layout/BasicLinearProcessNumbered"/>
    <dgm:cxn modelId="{9B402E71-4CC7-4663-B08E-83CA19234A89}" type="presParOf" srcId="{4E7D77E1-2458-47BB-8B0D-07B7F815A34B}" destId="{A36269D2-B4FF-49CD-94D3-753596621B8E}" srcOrd="0" destOrd="0" presId="urn:microsoft.com/office/officeart/2016/7/layout/BasicLinearProcessNumbered"/>
    <dgm:cxn modelId="{6390097C-B6BA-4D60-BD8C-2B271F13207F}" type="presParOf" srcId="{4E7D77E1-2458-47BB-8B0D-07B7F815A34B}" destId="{832A5962-DE05-4ADA-9D58-D7B3D2B246A7}" srcOrd="1" destOrd="0" presId="urn:microsoft.com/office/officeart/2016/7/layout/BasicLinearProcessNumbered"/>
    <dgm:cxn modelId="{E691ABBF-B51A-44CB-9A00-9EA4A245482A}" type="presParOf" srcId="{4E7D77E1-2458-47BB-8B0D-07B7F815A34B}" destId="{EF178744-731E-41FD-872A-F1BE1C24BFC2}" srcOrd="2" destOrd="0" presId="urn:microsoft.com/office/officeart/2016/7/layout/BasicLinearProcessNumbered"/>
    <dgm:cxn modelId="{8226B34A-7294-4E67-9648-509F7888347E}" type="presParOf" srcId="{4E7D77E1-2458-47BB-8B0D-07B7F815A34B}" destId="{50DAC2A3-F917-45D4-8598-86D3D7FF8B52}" srcOrd="3" destOrd="0" presId="urn:microsoft.com/office/officeart/2016/7/layout/BasicLinearProcessNumbered"/>
    <dgm:cxn modelId="{B33CBC2F-9BA0-43BB-90AD-D997FFADD289}" type="presParOf" srcId="{74292D48-B343-4DBA-BDA3-C6F0A02F8870}" destId="{5BAC4D87-1DBD-4CF6-9561-101C099E20D9}" srcOrd="3" destOrd="0" presId="urn:microsoft.com/office/officeart/2016/7/layout/BasicLinearProcessNumbered"/>
    <dgm:cxn modelId="{4576EBEC-08E5-4962-AF79-B41C546AE17E}" type="presParOf" srcId="{74292D48-B343-4DBA-BDA3-C6F0A02F8870}" destId="{553BA3B9-AC02-4DF9-B6EC-493D7CFC9E9C}" srcOrd="4" destOrd="0" presId="urn:microsoft.com/office/officeart/2016/7/layout/BasicLinearProcessNumbered"/>
    <dgm:cxn modelId="{94E8DE13-81F8-4982-AE80-9CD48732CCE1}" type="presParOf" srcId="{553BA3B9-AC02-4DF9-B6EC-493D7CFC9E9C}" destId="{FEF298C9-40A3-4FAF-8D80-E0ED03CD7C5A}" srcOrd="0" destOrd="0" presId="urn:microsoft.com/office/officeart/2016/7/layout/BasicLinearProcessNumbered"/>
    <dgm:cxn modelId="{E4071087-70EA-4D46-B4F5-20B47B69D6E7}" type="presParOf" srcId="{553BA3B9-AC02-4DF9-B6EC-493D7CFC9E9C}" destId="{3C904390-E290-43DC-847A-ECDC873592A7}" srcOrd="1" destOrd="0" presId="urn:microsoft.com/office/officeart/2016/7/layout/BasicLinearProcessNumbered"/>
    <dgm:cxn modelId="{C907FF4D-6199-4C41-B0CC-A73EBB3AE4BB}" type="presParOf" srcId="{553BA3B9-AC02-4DF9-B6EC-493D7CFC9E9C}" destId="{D50A7BEF-D7B8-4A58-B189-C1874D4AF1E1}" srcOrd="2" destOrd="0" presId="urn:microsoft.com/office/officeart/2016/7/layout/BasicLinearProcessNumbered"/>
    <dgm:cxn modelId="{BFFC1268-94E0-44A5-9A77-92EC377BE283}" type="presParOf" srcId="{553BA3B9-AC02-4DF9-B6EC-493D7CFC9E9C}" destId="{7E5D8D6B-F683-477E-A6AA-98516CDDB05D}" srcOrd="3" destOrd="0" presId="urn:microsoft.com/office/officeart/2016/7/layout/BasicLinearProcessNumbered"/>
    <dgm:cxn modelId="{BBF96993-5B65-4C15-A2CB-4B0C29150B5C}" type="presParOf" srcId="{74292D48-B343-4DBA-BDA3-C6F0A02F8870}" destId="{09725611-5442-41ED-8037-7BCC7E2625D4}" srcOrd="5" destOrd="0" presId="urn:microsoft.com/office/officeart/2016/7/layout/BasicLinearProcessNumbered"/>
    <dgm:cxn modelId="{8F649015-A246-41D5-91CD-AC4F33BFD0A5}" type="presParOf" srcId="{74292D48-B343-4DBA-BDA3-C6F0A02F8870}" destId="{0A45C956-CC9E-4E21-934A-94E8CD4B994C}" srcOrd="6" destOrd="0" presId="urn:microsoft.com/office/officeart/2016/7/layout/BasicLinearProcessNumbered"/>
    <dgm:cxn modelId="{4815E456-7319-4172-A206-1E6F4631A177}" type="presParOf" srcId="{0A45C956-CC9E-4E21-934A-94E8CD4B994C}" destId="{0326125D-3C80-45FE-8207-0CC10DBB73E4}" srcOrd="0" destOrd="0" presId="urn:microsoft.com/office/officeart/2016/7/layout/BasicLinearProcessNumbered"/>
    <dgm:cxn modelId="{76296E17-1638-4335-92FE-E494A1D129B5}" type="presParOf" srcId="{0A45C956-CC9E-4E21-934A-94E8CD4B994C}" destId="{271B45C7-E2BC-4C10-A3FE-267BCA9B5228}" srcOrd="1" destOrd="0" presId="urn:microsoft.com/office/officeart/2016/7/layout/BasicLinearProcessNumbered"/>
    <dgm:cxn modelId="{2BF59F0A-BAAF-4167-B996-F4E17C1AC0C1}" type="presParOf" srcId="{0A45C956-CC9E-4E21-934A-94E8CD4B994C}" destId="{9B151416-A06E-474F-980C-76CE65E83C06}" srcOrd="2" destOrd="0" presId="urn:microsoft.com/office/officeart/2016/7/layout/BasicLinearProcessNumbered"/>
    <dgm:cxn modelId="{70164B7E-ABD8-4F3B-B95B-FC2817E56DD3}" type="presParOf" srcId="{0A45C956-CC9E-4E21-934A-94E8CD4B994C}" destId="{24C32283-0CC2-4B81-BFB1-3A99AA3093C9}" srcOrd="3" destOrd="0" presId="urn:microsoft.com/office/officeart/2016/7/layout/BasicLinearProcessNumbered"/>
    <dgm:cxn modelId="{225E9EA6-1E29-4FF3-B92C-76AC8EE52D9E}" type="presParOf" srcId="{74292D48-B343-4DBA-BDA3-C6F0A02F8870}" destId="{A3DC97A6-10C9-45B4-A1A4-76E3F7094252}" srcOrd="7" destOrd="0" presId="urn:microsoft.com/office/officeart/2016/7/layout/BasicLinearProcessNumbered"/>
    <dgm:cxn modelId="{19381C86-2974-4EC2-94EA-6A921EC90ECF}" type="presParOf" srcId="{74292D48-B343-4DBA-BDA3-C6F0A02F8870}" destId="{7161D33A-4832-4F45-8351-7704B59ADF48}" srcOrd="8" destOrd="0" presId="urn:microsoft.com/office/officeart/2016/7/layout/BasicLinearProcessNumbered"/>
    <dgm:cxn modelId="{053E0600-EBF7-4664-B1E3-EE30058B1A0A}" type="presParOf" srcId="{7161D33A-4832-4F45-8351-7704B59ADF48}" destId="{2577F836-DAA4-47A4-919C-EEFB3242F7DD}" srcOrd="0" destOrd="0" presId="urn:microsoft.com/office/officeart/2016/7/layout/BasicLinearProcessNumbered"/>
    <dgm:cxn modelId="{90BF2759-AF29-42D4-8BAC-92F32884B579}" type="presParOf" srcId="{7161D33A-4832-4F45-8351-7704B59ADF48}" destId="{4DE6D6F1-CA14-4CA9-8A37-0DD3C1DCEE7F}" srcOrd="1" destOrd="0" presId="urn:microsoft.com/office/officeart/2016/7/layout/BasicLinearProcessNumbered"/>
    <dgm:cxn modelId="{B28C14B7-18B2-497C-8989-E6DF03CD3A33}" type="presParOf" srcId="{7161D33A-4832-4F45-8351-7704B59ADF48}" destId="{2ACE4B38-2581-42E9-ACF2-EF7B2DBAACE9}" srcOrd="2" destOrd="0" presId="urn:microsoft.com/office/officeart/2016/7/layout/BasicLinearProcessNumbered"/>
    <dgm:cxn modelId="{EC0A1FE1-125C-4E19-986D-6134B4FEFE20}" type="presParOf" srcId="{7161D33A-4832-4F45-8351-7704B59ADF48}" destId="{DE82C192-AB16-4F62-A6C9-A08FB89DA393}" srcOrd="3" destOrd="0" presId="urn:microsoft.com/office/officeart/2016/7/layout/BasicLinearProcessNumbered"/>
    <dgm:cxn modelId="{C578393A-2C61-4956-A8FF-B485B6A0471F}" type="presParOf" srcId="{74292D48-B343-4DBA-BDA3-C6F0A02F8870}" destId="{8442F1E8-C1C0-4757-BE20-D4B386FA962D}" srcOrd="9" destOrd="0" presId="urn:microsoft.com/office/officeart/2016/7/layout/BasicLinearProcessNumbered"/>
    <dgm:cxn modelId="{5B37A0DC-2701-4236-9594-AA0486873C05}" type="presParOf" srcId="{74292D48-B343-4DBA-BDA3-C6F0A02F8870}" destId="{B3B6A307-40BC-4CD5-ADD2-E5C7E9BAF46C}" srcOrd="10" destOrd="0" presId="urn:microsoft.com/office/officeart/2016/7/layout/BasicLinearProcessNumbered"/>
    <dgm:cxn modelId="{71B8F269-7649-44BB-AF52-DFD54A504B36}" type="presParOf" srcId="{B3B6A307-40BC-4CD5-ADD2-E5C7E9BAF46C}" destId="{2B677CDE-25EC-42BE-ADAD-118E2472E33D}" srcOrd="0" destOrd="0" presId="urn:microsoft.com/office/officeart/2016/7/layout/BasicLinearProcessNumbered"/>
    <dgm:cxn modelId="{B4C3BF82-E23F-4158-AE7A-420444AFD44E}" type="presParOf" srcId="{B3B6A307-40BC-4CD5-ADD2-E5C7E9BAF46C}" destId="{DCDBBB8A-2272-4733-89B1-A8274EA5FC22}" srcOrd="1" destOrd="0" presId="urn:microsoft.com/office/officeart/2016/7/layout/BasicLinearProcessNumbered"/>
    <dgm:cxn modelId="{18FE3E3F-10E6-497F-84BF-0B78594ECAD1}" type="presParOf" srcId="{B3B6A307-40BC-4CD5-ADD2-E5C7E9BAF46C}" destId="{CA2FF6C9-5EE0-4FBE-88AE-6487CE96CC7D}" srcOrd="2" destOrd="0" presId="urn:microsoft.com/office/officeart/2016/7/layout/BasicLinearProcessNumbered"/>
    <dgm:cxn modelId="{BE7CF44F-281A-4366-BD5B-7EF9592E6B83}" type="presParOf" srcId="{B3B6A307-40BC-4CD5-ADD2-E5C7E9BAF46C}" destId="{01EB48B7-42F4-4A73-954A-B787913B8F8C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DCB80-964B-41C1-A47F-248F28D14165}">
      <dsp:nvSpPr>
        <dsp:cNvPr id="0" name=""/>
        <dsp:cNvSpPr/>
      </dsp:nvSpPr>
      <dsp:spPr>
        <a:xfrm>
          <a:off x="1283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100" kern="1200"/>
            <a:t>Register as business for Google - to find the business physical location</a:t>
          </a:r>
          <a:endParaRPr lang="en-US" sz="1100" kern="1200"/>
        </a:p>
      </dsp:txBody>
      <dsp:txXfrm>
        <a:off x="1283" y="1903947"/>
        <a:ext cx="1617389" cy="1358607"/>
      </dsp:txXfrm>
    </dsp:sp>
    <dsp:sp modelId="{5E8048E2-48B6-439F-A7F1-3A14DCF4EE07}">
      <dsp:nvSpPr>
        <dsp:cNvPr id="0" name=""/>
        <dsp:cNvSpPr/>
      </dsp:nvSpPr>
      <dsp:spPr>
        <a:xfrm>
          <a:off x="470326" y="1269930"/>
          <a:ext cx="679303" cy="6793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9808" y="1369412"/>
        <a:ext cx="480339" cy="480339"/>
      </dsp:txXfrm>
    </dsp:sp>
    <dsp:sp modelId="{D1D93BFE-13C5-4BCD-8F20-B28F598FFE5C}">
      <dsp:nvSpPr>
        <dsp:cNvPr id="0" name=""/>
        <dsp:cNvSpPr/>
      </dsp:nvSpPr>
      <dsp:spPr>
        <a:xfrm>
          <a:off x="1283" y="3307769"/>
          <a:ext cx="1617389" cy="72"/>
        </a:xfrm>
        <a:prstGeom prst="rect">
          <a:avLst/>
        </a:prstGeom>
        <a:solidFill>
          <a:schemeClr val="accent2">
            <a:hueOff val="515921"/>
            <a:satOff val="1398"/>
            <a:lumOff val="-1105"/>
            <a:alphaOff val="0"/>
          </a:schemeClr>
        </a:solidFill>
        <a:ln w="19050" cap="flat" cmpd="sng" algn="ctr">
          <a:solidFill>
            <a:schemeClr val="accent2">
              <a:hueOff val="515921"/>
              <a:satOff val="1398"/>
              <a:lumOff val="-11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36269D2-B4FF-49CD-94D3-753596621B8E}">
      <dsp:nvSpPr>
        <dsp:cNvPr id="0" name=""/>
        <dsp:cNvSpPr/>
      </dsp:nvSpPr>
      <dsp:spPr>
        <a:xfrm>
          <a:off x="1780412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1171028"/>
            <a:satOff val="-2273"/>
            <a:lumOff val="-39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1171028"/>
              <a:satOff val="-2273"/>
              <a:lumOff val="-3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100" kern="1200"/>
            <a:t>Register site for Google Search Console</a:t>
          </a:r>
          <a:endParaRPr lang="en-US" sz="1100" kern="1200"/>
        </a:p>
      </dsp:txBody>
      <dsp:txXfrm>
        <a:off x="1780412" y="1903947"/>
        <a:ext cx="1617389" cy="1358607"/>
      </dsp:txXfrm>
    </dsp:sp>
    <dsp:sp modelId="{832A5962-DE05-4ADA-9D58-D7B3D2B246A7}">
      <dsp:nvSpPr>
        <dsp:cNvPr id="0" name=""/>
        <dsp:cNvSpPr/>
      </dsp:nvSpPr>
      <dsp:spPr>
        <a:xfrm>
          <a:off x="2249455" y="1269930"/>
          <a:ext cx="679303" cy="679303"/>
        </a:xfrm>
        <a:prstGeom prst="ellipse">
          <a:avLst/>
        </a:prstGeom>
        <a:solidFill>
          <a:schemeClr val="accent2">
            <a:hueOff val="1031841"/>
            <a:satOff val="2795"/>
            <a:lumOff val="-2210"/>
            <a:alphaOff val="0"/>
          </a:schemeClr>
        </a:solidFill>
        <a:ln w="19050" cap="flat" cmpd="sng" algn="ctr">
          <a:solidFill>
            <a:schemeClr val="accent2">
              <a:hueOff val="1031841"/>
              <a:satOff val="2795"/>
              <a:lumOff val="-22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48937" y="1369412"/>
        <a:ext cx="480339" cy="480339"/>
      </dsp:txXfrm>
    </dsp:sp>
    <dsp:sp modelId="{EF178744-731E-41FD-872A-F1BE1C24BFC2}">
      <dsp:nvSpPr>
        <dsp:cNvPr id="0" name=""/>
        <dsp:cNvSpPr/>
      </dsp:nvSpPr>
      <dsp:spPr>
        <a:xfrm>
          <a:off x="1780412" y="3307769"/>
          <a:ext cx="1617389" cy="72"/>
        </a:xfrm>
        <a:prstGeom prst="rect">
          <a:avLst/>
        </a:prstGeom>
        <a:solidFill>
          <a:schemeClr val="accent2">
            <a:hueOff val="1547762"/>
            <a:satOff val="4193"/>
            <a:lumOff val="-3316"/>
            <a:alphaOff val="0"/>
          </a:schemeClr>
        </a:solidFill>
        <a:ln w="19050" cap="flat" cmpd="sng" algn="ctr">
          <a:solidFill>
            <a:schemeClr val="accent2">
              <a:hueOff val="1547762"/>
              <a:satOff val="4193"/>
              <a:lumOff val="-33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EF298C9-40A3-4FAF-8D80-E0ED03CD7C5A}">
      <dsp:nvSpPr>
        <dsp:cNvPr id="0" name=""/>
        <dsp:cNvSpPr/>
      </dsp:nvSpPr>
      <dsp:spPr>
        <a:xfrm>
          <a:off x="3559540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2342055"/>
            <a:satOff val="-4546"/>
            <a:lumOff val="-78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342055"/>
              <a:satOff val="-4546"/>
              <a:lumOff val="-7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100" kern="1200" dirty="0"/>
            <a:t>Register/ verify for Google analytics and Ads</a:t>
          </a:r>
          <a:endParaRPr lang="en-US" sz="1100" kern="1200" dirty="0"/>
        </a:p>
      </dsp:txBody>
      <dsp:txXfrm>
        <a:off x="3559540" y="1903947"/>
        <a:ext cx="1617389" cy="1358607"/>
      </dsp:txXfrm>
    </dsp:sp>
    <dsp:sp modelId="{3C904390-E290-43DC-847A-ECDC873592A7}">
      <dsp:nvSpPr>
        <dsp:cNvPr id="0" name=""/>
        <dsp:cNvSpPr/>
      </dsp:nvSpPr>
      <dsp:spPr>
        <a:xfrm>
          <a:off x="4028583" y="1269930"/>
          <a:ext cx="679303" cy="679303"/>
        </a:xfrm>
        <a:prstGeom prst="ellipse">
          <a:avLst/>
        </a:prstGeom>
        <a:solidFill>
          <a:schemeClr val="accent2">
            <a:hueOff val="2063683"/>
            <a:satOff val="5591"/>
            <a:lumOff val="-4421"/>
            <a:alphaOff val="0"/>
          </a:schemeClr>
        </a:solidFill>
        <a:ln w="19050" cap="flat" cmpd="sng" algn="ctr">
          <a:solidFill>
            <a:schemeClr val="accent2">
              <a:hueOff val="2063683"/>
              <a:satOff val="5591"/>
              <a:lumOff val="-44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28065" y="1369412"/>
        <a:ext cx="480339" cy="480339"/>
      </dsp:txXfrm>
    </dsp:sp>
    <dsp:sp modelId="{D50A7BEF-D7B8-4A58-B189-C1874D4AF1E1}">
      <dsp:nvSpPr>
        <dsp:cNvPr id="0" name=""/>
        <dsp:cNvSpPr/>
      </dsp:nvSpPr>
      <dsp:spPr>
        <a:xfrm>
          <a:off x="3559540" y="3307769"/>
          <a:ext cx="1617389" cy="72"/>
        </a:xfrm>
        <a:prstGeom prst="rect">
          <a:avLst/>
        </a:prstGeom>
        <a:solidFill>
          <a:schemeClr val="accent2">
            <a:hueOff val="2579604"/>
            <a:satOff val="6989"/>
            <a:lumOff val="-5526"/>
            <a:alphaOff val="0"/>
          </a:schemeClr>
        </a:solidFill>
        <a:ln w="19050" cap="flat" cmpd="sng" algn="ctr">
          <a:solidFill>
            <a:schemeClr val="accent2">
              <a:hueOff val="2579604"/>
              <a:satOff val="6989"/>
              <a:lumOff val="-55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326125D-3C80-45FE-8207-0CC10DBB73E4}">
      <dsp:nvSpPr>
        <dsp:cNvPr id="0" name=""/>
        <dsp:cNvSpPr/>
      </dsp:nvSpPr>
      <dsp:spPr>
        <a:xfrm>
          <a:off x="5338669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3513083"/>
            <a:satOff val="-6818"/>
            <a:lumOff val="-1181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513083"/>
              <a:satOff val="-6818"/>
              <a:lumOff val="-11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100" kern="1200"/>
            <a:t>Add the Google Tags in site to track visitors</a:t>
          </a:r>
          <a:endParaRPr lang="en-US" sz="11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lv-LV" sz="900" kern="1200"/>
            <a:t>Also check if Facebook/ Meta Pixel also should be added – gives analytics</a:t>
          </a:r>
          <a:endParaRPr lang="en-US" sz="900" kern="1200"/>
        </a:p>
      </dsp:txBody>
      <dsp:txXfrm>
        <a:off x="5338669" y="1903947"/>
        <a:ext cx="1617389" cy="1358607"/>
      </dsp:txXfrm>
    </dsp:sp>
    <dsp:sp modelId="{271B45C7-E2BC-4C10-A3FE-267BCA9B5228}">
      <dsp:nvSpPr>
        <dsp:cNvPr id="0" name=""/>
        <dsp:cNvSpPr/>
      </dsp:nvSpPr>
      <dsp:spPr>
        <a:xfrm>
          <a:off x="5807712" y="1269930"/>
          <a:ext cx="679303" cy="679303"/>
        </a:xfrm>
        <a:prstGeom prst="ellipse">
          <a:avLst/>
        </a:prstGeom>
        <a:solidFill>
          <a:schemeClr val="accent2">
            <a:hueOff val="3095524"/>
            <a:satOff val="8386"/>
            <a:lumOff val="-6631"/>
            <a:alphaOff val="0"/>
          </a:schemeClr>
        </a:solidFill>
        <a:ln w="19050" cap="flat" cmpd="sng" algn="ctr">
          <a:solidFill>
            <a:schemeClr val="accent2">
              <a:hueOff val="3095524"/>
              <a:satOff val="8386"/>
              <a:lumOff val="-66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07194" y="1369412"/>
        <a:ext cx="480339" cy="480339"/>
      </dsp:txXfrm>
    </dsp:sp>
    <dsp:sp modelId="{9B151416-A06E-474F-980C-76CE65E83C06}">
      <dsp:nvSpPr>
        <dsp:cNvPr id="0" name=""/>
        <dsp:cNvSpPr/>
      </dsp:nvSpPr>
      <dsp:spPr>
        <a:xfrm>
          <a:off x="5338669" y="3307769"/>
          <a:ext cx="1617389" cy="72"/>
        </a:xfrm>
        <a:prstGeom prst="rect">
          <a:avLst/>
        </a:prstGeom>
        <a:solidFill>
          <a:schemeClr val="accent2">
            <a:hueOff val="3611445"/>
            <a:satOff val="9784"/>
            <a:lumOff val="-7736"/>
            <a:alphaOff val="0"/>
          </a:schemeClr>
        </a:solidFill>
        <a:ln w="19050" cap="flat" cmpd="sng" algn="ctr">
          <a:solidFill>
            <a:schemeClr val="accent2">
              <a:hueOff val="3611445"/>
              <a:satOff val="9784"/>
              <a:lumOff val="-77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577F836-DAA4-47A4-919C-EEFB3242F7DD}">
      <dsp:nvSpPr>
        <dsp:cNvPr id="0" name=""/>
        <dsp:cNvSpPr/>
      </dsp:nvSpPr>
      <dsp:spPr>
        <a:xfrm>
          <a:off x="7117798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4684110"/>
            <a:satOff val="-9091"/>
            <a:lumOff val="-157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684110"/>
              <a:satOff val="-9091"/>
              <a:lumOff val="-15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Analytics Integration: Implement Google Analytics to track visitor behavior and site performance</a:t>
          </a:r>
        </a:p>
      </dsp:txBody>
      <dsp:txXfrm>
        <a:off x="7117798" y="1903947"/>
        <a:ext cx="1617389" cy="1358607"/>
      </dsp:txXfrm>
    </dsp:sp>
    <dsp:sp modelId="{4DE6D6F1-CA14-4CA9-8A37-0DD3C1DCEE7F}">
      <dsp:nvSpPr>
        <dsp:cNvPr id="0" name=""/>
        <dsp:cNvSpPr/>
      </dsp:nvSpPr>
      <dsp:spPr>
        <a:xfrm>
          <a:off x="7586841" y="1269930"/>
          <a:ext cx="679303" cy="679303"/>
        </a:xfrm>
        <a:prstGeom prst="ellipse">
          <a:avLst/>
        </a:prstGeom>
        <a:solidFill>
          <a:schemeClr val="accent2">
            <a:hueOff val="4127366"/>
            <a:satOff val="11182"/>
            <a:lumOff val="-8841"/>
            <a:alphaOff val="0"/>
          </a:schemeClr>
        </a:solidFill>
        <a:ln w="19050" cap="flat" cmpd="sng" algn="ctr">
          <a:solidFill>
            <a:schemeClr val="accent2">
              <a:hueOff val="4127366"/>
              <a:satOff val="11182"/>
              <a:lumOff val="-88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686323" y="1369412"/>
        <a:ext cx="480339" cy="480339"/>
      </dsp:txXfrm>
    </dsp:sp>
    <dsp:sp modelId="{2ACE4B38-2581-42E9-ACF2-EF7B2DBAACE9}">
      <dsp:nvSpPr>
        <dsp:cNvPr id="0" name=""/>
        <dsp:cNvSpPr/>
      </dsp:nvSpPr>
      <dsp:spPr>
        <a:xfrm>
          <a:off x="7117798" y="3307769"/>
          <a:ext cx="1617389" cy="72"/>
        </a:xfrm>
        <a:prstGeom prst="rect">
          <a:avLst/>
        </a:prstGeom>
        <a:solidFill>
          <a:schemeClr val="accent2">
            <a:hueOff val="4643286"/>
            <a:satOff val="12580"/>
            <a:lumOff val="-9947"/>
            <a:alphaOff val="0"/>
          </a:schemeClr>
        </a:solidFill>
        <a:ln w="19050" cap="flat" cmpd="sng" algn="ctr">
          <a:solidFill>
            <a:schemeClr val="accent2">
              <a:hueOff val="4643286"/>
              <a:satOff val="12580"/>
              <a:lumOff val="-99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B677CDE-25EC-42BE-ADAD-118E2472E33D}">
      <dsp:nvSpPr>
        <dsp:cNvPr id="0" name=""/>
        <dsp:cNvSpPr/>
      </dsp:nvSpPr>
      <dsp:spPr>
        <a:xfrm>
          <a:off x="8896926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5855138"/>
            <a:satOff val="-11364"/>
            <a:lumOff val="-1969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855138"/>
              <a:satOff val="-11364"/>
              <a:lumOff val="-19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100" kern="1200"/>
            <a:t>Collect the booking information for later use</a:t>
          </a:r>
          <a:endParaRPr lang="en-US" sz="1100" kern="1200"/>
        </a:p>
      </dsp:txBody>
      <dsp:txXfrm>
        <a:off x="8896926" y="1903947"/>
        <a:ext cx="1617389" cy="1358607"/>
      </dsp:txXfrm>
    </dsp:sp>
    <dsp:sp modelId="{DCDBBB8A-2272-4733-89B1-A8274EA5FC22}">
      <dsp:nvSpPr>
        <dsp:cNvPr id="0" name=""/>
        <dsp:cNvSpPr/>
      </dsp:nvSpPr>
      <dsp:spPr>
        <a:xfrm>
          <a:off x="9365969" y="1269930"/>
          <a:ext cx="679303" cy="679303"/>
        </a:xfrm>
        <a:prstGeom prst="ellipse">
          <a:avLst/>
        </a:prstGeom>
        <a:solidFill>
          <a:schemeClr val="accent2">
            <a:hueOff val="5159207"/>
            <a:satOff val="13977"/>
            <a:lumOff val="-11052"/>
            <a:alphaOff val="0"/>
          </a:schemeClr>
        </a:solidFill>
        <a:ln w="19050" cap="flat" cmpd="sng" algn="ctr">
          <a:solidFill>
            <a:schemeClr val="accent2">
              <a:hueOff val="5159207"/>
              <a:satOff val="13977"/>
              <a:lumOff val="-110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465451" y="1369412"/>
        <a:ext cx="480339" cy="480339"/>
      </dsp:txXfrm>
    </dsp:sp>
    <dsp:sp modelId="{CA2FF6C9-5EE0-4FBE-88AE-6487CE96CC7D}">
      <dsp:nvSpPr>
        <dsp:cNvPr id="0" name=""/>
        <dsp:cNvSpPr/>
      </dsp:nvSpPr>
      <dsp:spPr>
        <a:xfrm>
          <a:off x="8896926" y="3307769"/>
          <a:ext cx="1617389" cy="72"/>
        </a:xfrm>
        <a:prstGeom prst="rect">
          <a:avLst/>
        </a:prstGeom>
        <a:solidFill>
          <a:schemeClr val="accent2">
            <a:hueOff val="5675128"/>
            <a:satOff val="15375"/>
            <a:lumOff val="-12157"/>
            <a:alphaOff val="0"/>
          </a:schemeClr>
        </a:solidFill>
        <a:ln w="19050" cap="flat" cmpd="sng" algn="ctr">
          <a:solidFill>
            <a:schemeClr val="accent2">
              <a:hueOff val="5675128"/>
              <a:satOff val="15375"/>
              <a:lumOff val="-1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74CB80-C9F1-4452-9F04-72DC5172D0E0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03274-FE9F-4E03-A221-9C248CA13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60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User-Friendly Design: Ensure the website is easy to navigate and visually </a:t>
            </a:r>
            <a:r>
              <a:rPr lang="en-US" dirty="0" err="1"/>
              <a:t>appealin</a:t>
            </a:r>
            <a:r>
              <a:rPr lang="lv-LV" dirty="0"/>
              <a:t>g</a:t>
            </a:r>
          </a:p>
          <a:p>
            <a:r>
              <a:rPr lang="en-US" dirty="0"/>
              <a:t>Ensure the website is easy to navigate and visually appealing</a:t>
            </a:r>
            <a:endParaRPr lang="lv-LV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Responsive Design: The site must be mobile-friendly. </a:t>
            </a:r>
            <a:endParaRPr lang="lv-LV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03274-FE9F-4E03-A221-9C248CA13C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98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User-Friendly Design: Ensure the website is easy to navigate and visually </a:t>
            </a:r>
            <a:r>
              <a:rPr lang="en-US" dirty="0" err="1"/>
              <a:t>appealin</a:t>
            </a:r>
            <a:r>
              <a:rPr lang="lv-LV" dirty="0"/>
              <a:t>g</a:t>
            </a:r>
          </a:p>
          <a:p>
            <a:r>
              <a:rPr lang="en-US" dirty="0"/>
              <a:t>Ensure the website is easy to navigate and visually appealing</a:t>
            </a:r>
            <a:endParaRPr lang="lv-LV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03274-FE9F-4E03-A221-9C248CA13C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47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User-Friendly Design: Ensure the website is easy to navigate and visually </a:t>
            </a:r>
            <a:r>
              <a:rPr lang="en-US" dirty="0" err="1"/>
              <a:t>appealin</a:t>
            </a:r>
            <a:r>
              <a:rPr lang="lv-LV" dirty="0"/>
              <a:t>g</a:t>
            </a:r>
          </a:p>
          <a:p>
            <a:r>
              <a:rPr lang="en-US" dirty="0"/>
              <a:t>Ensure the website is easy to navigate and visually appealing</a:t>
            </a:r>
            <a:endParaRPr lang="lv-LV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03274-FE9F-4E03-A221-9C248CA13C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54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User-Friendly Design: Ensure the website is easy to navigate and visually </a:t>
            </a:r>
            <a:r>
              <a:rPr lang="en-US" dirty="0" err="1"/>
              <a:t>appealin</a:t>
            </a:r>
            <a:r>
              <a:rPr lang="lv-LV" dirty="0"/>
              <a:t>g</a:t>
            </a:r>
          </a:p>
          <a:p>
            <a:r>
              <a:rPr lang="en-US" dirty="0"/>
              <a:t>Ensure the website is easy to navigate and visually appealing</a:t>
            </a:r>
            <a:endParaRPr lang="lv-LV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03274-FE9F-4E03-A221-9C248CA13C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78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https://www.salonbookingsystem.com/</a:t>
            </a:r>
            <a:endParaRPr lang="lv-LV" dirty="0"/>
          </a:p>
          <a:p>
            <a:r>
              <a:rPr lang="en-US" dirty="0"/>
              <a:t>https://motopress.com/products/appointment-booking/</a:t>
            </a:r>
            <a:r>
              <a:rPr lang="lv-LV" dirty="0"/>
              <a:t> </a:t>
            </a:r>
          </a:p>
          <a:p>
            <a:r>
              <a:rPr lang="en-US" dirty="0"/>
              <a:t>https://embedcalendly.com/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03274-FE9F-4E03-A221-9C248CA13C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1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https://mailchimp.com/integrations/wordpress/</a:t>
            </a:r>
            <a:r>
              <a:rPr lang="lv-LV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03274-FE9F-4E03-A221-9C248CA13C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16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89CE-E21E-4F82-8FFF-423974525473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F2A6-77E6-459F-92B5-344388F4E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96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89CE-E21E-4F82-8FFF-423974525473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F2A6-77E6-459F-92B5-344388F4E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24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89CE-E21E-4F82-8FFF-423974525473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F2A6-77E6-459F-92B5-344388F4E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38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89CE-E21E-4F82-8FFF-423974525473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F2A6-77E6-459F-92B5-344388F4E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9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89CE-E21E-4F82-8FFF-423974525473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F2A6-77E6-459F-92B5-344388F4E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48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89CE-E21E-4F82-8FFF-423974525473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F2A6-77E6-459F-92B5-344388F4E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94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89CE-E21E-4F82-8FFF-423974525473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F2A6-77E6-459F-92B5-344388F4E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3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89CE-E21E-4F82-8FFF-423974525473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F2A6-77E6-459F-92B5-344388F4E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53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89CE-E21E-4F82-8FFF-423974525473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F2A6-77E6-459F-92B5-344388F4E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65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89CE-E21E-4F82-8FFF-423974525473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F2A6-77E6-459F-92B5-344388F4E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95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89CE-E21E-4F82-8FFF-423974525473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F2A6-77E6-459F-92B5-344388F4E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08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B089CE-E21E-4F82-8FFF-423974525473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10F2A6-77E6-459F-92B5-344388F4E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3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CFA81-F32D-0CE2-62DE-BDE9C57CE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679EF-82C8-4B84-B727-CD3F834E6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196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E55FB-274B-159F-A2A6-82EDAAA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Development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515D4-C2E8-FCBB-9EA9-BBC82FBB7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v-LV" dirty="0"/>
              <a:t>Use simple navigation</a:t>
            </a:r>
          </a:p>
          <a:p>
            <a:endParaRPr lang="lv-LV" dirty="0"/>
          </a:p>
          <a:p>
            <a:r>
              <a:rPr lang="lv-LV" dirty="0"/>
              <a:t>Similar to competitors and best practices</a:t>
            </a:r>
          </a:p>
          <a:p>
            <a:endParaRPr lang="lv-LV" dirty="0"/>
          </a:p>
          <a:p>
            <a:r>
              <a:rPr lang="lv-LV" dirty="0"/>
              <a:t>Beaty saloon </a:t>
            </a:r>
          </a:p>
          <a:p>
            <a:endParaRPr lang="en-US" dirty="0"/>
          </a:p>
        </p:txBody>
      </p:sp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0E6B7F35-7A4E-7EBA-1BF3-23FE7135F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347" y="4082472"/>
            <a:ext cx="4798609" cy="2693149"/>
          </a:xfrm>
          <a:prstGeom prst="rect">
            <a:avLst/>
          </a:prstGeom>
        </p:spPr>
      </p:pic>
      <p:pic>
        <p:nvPicPr>
          <p:cNvPr id="7" name="Picture 6" descr="A person with her hand on her face&#10;&#10;Description automatically generated">
            <a:extLst>
              <a:ext uri="{FF2B5EF4-FFF2-40B4-BE49-F238E27FC236}">
                <a16:creationId xmlns:a16="http://schemas.microsoft.com/office/drawing/2014/main" id="{90C46737-E21A-A4DE-38EF-3EC3E4160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633" y="1237190"/>
            <a:ext cx="4378036" cy="2246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1553F5-FDE4-0E68-7DD1-BCF0DFA3F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22" y="3764184"/>
            <a:ext cx="4796834" cy="26931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AF33D7-19F2-6931-00BC-C27EA2D42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2560" y="4563971"/>
            <a:ext cx="4632960" cy="230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74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1755-A109-8BC2-3AF7-45382BD4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Sitemap structure</a:t>
            </a:r>
            <a:endParaRPr lang="en-US" dirty="0"/>
          </a:p>
        </p:txBody>
      </p:sp>
      <p:pic>
        <p:nvPicPr>
          <p:cNvPr id="7" name="Picture 6" descr="A diagram of a service&#10;&#10;Description automatically generated">
            <a:extLst>
              <a:ext uri="{FF2B5EF4-FFF2-40B4-BE49-F238E27FC236}">
                <a16:creationId xmlns:a16="http://schemas.microsoft.com/office/drawing/2014/main" id="{0F1D3D48-82E8-7B66-31B9-6FA289870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06" y="1980046"/>
            <a:ext cx="6637792" cy="4173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2CD744-A1B3-4CC1-4A4A-A27A026F7F8D}"/>
              </a:ext>
            </a:extLst>
          </p:cNvPr>
          <p:cNvSpPr/>
          <p:nvPr/>
        </p:nvSpPr>
        <p:spPr>
          <a:xfrm>
            <a:off x="5742432" y="3429000"/>
            <a:ext cx="2112264" cy="1261872"/>
          </a:xfrm>
          <a:prstGeom prst="rect">
            <a:avLst/>
          </a:prstGeom>
          <a:solidFill>
            <a:srgbClr val="FF0000">
              <a:alpha val="2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9F3E9B2-B365-0F69-772A-FE11C590E9CA}"/>
              </a:ext>
            </a:extLst>
          </p:cNvPr>
          <p:cNvSpPr/>
          <p:nvPr/>
        </p:nvSpPr>
        <p:spPr>
          <a:xfrm rot="2594765">
            <a:off x="5906609" y="4396030"/>
            <a:ext cx="568960" cy="11684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07B5F1-D6EC-4E0C-EB2C-303C3C32F96C}"/>
              </a:ext>
            </a:extLst>
          </p:cNvPr>
          <p:cNvSpPr/>
          <p:nvPr/>
        </p:nvSpPr>
        <p:spPr>
          <a:xfrm>
            <a:off x="2415218" y="5117707"/>
            <a:ext cx="3327214" cy="1325563"/>
          </a:xfrm>
          <a:prstGeom prst="rect">
            <a:avLst/>
          </a:prstGeom>
          <a:solidFill>
            <a:srgbClr val="FF0000">
              <a:alpha val="2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2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1755-A109-8BC2-3AF7-45382BD4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User-Friendly Design</a:t>
            </a:r>
            <a:r>
              <a:rPr lang="lv-LV" dirty="0"/>
              <a:t> on all devices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D137826-8B08-750D-6F1F-61153C8F3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5" y="2017376"/>
            <a:ext cx="6367857" cy="348731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947B650-499C-69FB-30C8-C87E8023F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615" y="1307592"/>
            <a:ext cx="2325830" cy="47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9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1755-A109-8BC2-3AF7-45382BD44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0760" cy="1325563"/>
          </a:xfrm>
        </p:spPr>
        <p:txBody>
          <a:bodyPr/>
          <a:lstStyle/>
          <a:p>
            <a:r>
              <a:rPr lang="en-US" dirty="0"/>
              <a:t>User-Friendly Design</a:t>
            </a:r>
            <a:r>
              <a:rPr lang="lv-LV" dirty="0"/>
              <a:t> – Call To Action for booking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7BDD390-2706-50F9-545B-8981BF354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3" y="1450448"/>
            <a:ext cx="9496494" cy="520068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0E64AB6-04FB-3F5C-E77B-C9B7088BB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649" y="1292187"/>
            <a:ext cx="9496494" cy="520068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66CBCA3-FAFD-0553-E54C-78292233D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06" y="1292187"/>
            <a:ext cx="9496494" cy="5200688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DE5A3DD-394A-765C-8CED-7F13B981A9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97" y="1608709"/>
            <a:ext cx="9496494" cy="52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3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1755-A109-8BC2-3AF7-45382BD4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/>
              <a:t>Site Development – used 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9556D-06AC-4B70-5C27-CED8AED37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93772" cy="4351338"/>
          </a:xfrm>
        </p:spPr>
        <p:txBody>
          <a:bodyPr>
            <a:normAutofit fontScale="92500" lnSpcReduction="10000"/>
          </a:bodyPr>
          <a:lstStyle/>
          <a:p>
            <a:r>
              <a:rPr lang="lv-LV"/>
              <a:t>For website – CMS Wordpress</a:t>
            </a:r>
          </a:p>
          <a:p>
            <a:pPr lvl="1"/>
            <a:r>
              <a:rPr lang="lv-LV"/>
              <a:t>Elementor for site building</a:t>
            </a:r>
          </a:p>
          <a:p>
            <a:pPr lvl="1"/>
            <a:r>
              <a:rPr lang="lv-LV"/>
              <a:t>Add SSL Certificate for the https</a:t>
            </a:r>
          </a:p>
          <a:p>
            <a:pPr lvl="1"/>
            <a:r>
              <a:rPr lang="lv-LV"/>
              <a:t>YOAST SEO add on for SEO management – sitemaps, eading management etc.</a:t>
            </a:r>
          </a:p>
          <a:p>
            <a:pPr lvl="1"/>
            <a:r>
              <a:rPr lang="lv-LV"/>
              <a:t>Calendly, Motopress or Salonbbokingsystem – so to manage bookings</a:t>
            </a:r>
          </a:p>
          <a:p>
            <a:pPr lvl="1"/>
            <a:r>
              <a:rPr lang="lv-LV"/>
              <a:t>Stripe integration for payments</a:t>
            </a:r>
          </a:p>
          <a:p>
            <a:pPr lvl="1"/>
            <a:endParaRPr lang="lv-LV"/>
          </a:p>
          <a:p>
            <a:r>
              <a:rPr lang="lv-LV"/>
              <a:t>Adding code snippets for calendar and stripe in page</a:t>
            </a:r>
          </a:p>
          <a:p>
            <a:pPr marL="0" indent="0">
              <a:buNone/>
            </a:pPr>
            <a:endParaRPr lang="lv-LV"/>
          </a:p>
          <a:p>
            <a:pPr marL="0" indent="0">
              <a:buNone/>
            </a:pPr>
            <a:r>
              <a:rPr lang="lv-LV"/>
              <a:t>Focus on booking system - but some in site payments may be in future</a:t>
            </a:r>
          </a:p>
          <a:p>
            <a:endParaRPr lang="lv-LV"/>
          </a:p>
          <a:p>
            <a:pPr lvl="1"/>
            <a:endParaRPr lang="en-US" dirty="0"/>
          </a:p>
        </p:txBody>
      </p:sp>
      <p:pic>
        <p:nvPicPr>
          <p:cNvPr id="2050" name="Picture 2" descr="Trademark Policy – WordPress Foundation">
            <a:extLst>
              <a:ext uri="{FF2B5EF4-FFF2-40B4-BE49-F238E27FC236}">
                <a16:creationId xmlns:a16="http://schemas.microsoft.com/office/drawing/2014/main" id="{CD911A37-9A00-9881-7EC4-69252A667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6262" y="251675"/>
            <a:ext cx="1418896" cy="141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mpatibility between Elementor plugin and WPML">
            <a:extLst>
              <a:ext uri="{FF2B5EF4-FFF2-40B4-BE49-F238E27FC236}">
                <a16:creationId xmlns:a16="http://schemas.microsoft.com/office/drawing/2014/main" id="{C68C9BBC-CAAA-310E-4EA5-B331C0470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276" y="1497286"/>
            <a:ext cx="1082867" cy="108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Yoast SEO Setup and Configuration | SEOintheSUN Services">
            <a:extLst>
              <a:ext uri="{FF2B5EF4-FFF2-40B4-BE49-F238E27FC236}">
                <a16:creationId xmlns:a16="http://schemas.microsoft.com/office/drawing/2014/main" id="{07CD7F22-6B57-8F82-67BE-1D181B8AE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755" y="2659117"/>
            <a:ext cx="887907" cy="88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lendly Reviews: 2150+ User Reviews and Ratings in 2024 | G2">
            <a:extLst>
              <a:ext uri="{FF2B5EF4-FFF2-40B4-BE49-F238E27FC236}">
                <a16:creationId xmlns:a16="http://schemas.microsoft.com/office/drawing/2014/main" id="{766ED2AE-3D6D-4C07-37D8-B68EC7160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920" y="3712314"/>
            <a:ext cx="1575238" cy="8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7A9FD3-6CED-5E12-7B45-9316794040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5815" y="4621896"/>
            <a:ext cx="1179786" cy="1179786"/>
          </a:xfrm>
          <a:prstGeom prst="rect">
            <a:avLst/>
          </a:prstGeom>
        </p:spPr>
      </p:pic>
      <p:pic>
        <p:nvPicPr>
          <p:cNvPr id="2062" name="Picture 14" descr="Rise of the machines: why coding is the skill you have to learn | New faces  of tech | The Guardian">
            <a:extLst>
              <a:ext uri="{FF2B5EF4-FFF2-40B4-BE49-F238E27FC236}">
                <a16:creationId xmlns:a16="http://schemas.microsoft.com/office/drawing/2014/main" id="{B1A8048F-8227-82D0-A91F-99DBBA1CC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276" y="5905475"/>
            <a:ext cx="1168083" cy="7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388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7DA0B-D8B3-CDE4-7700-5A28D1D8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v-LV" dirty="0"/>
              <a:t>Google – Site registration and Analytics main tasks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73F8C3-972F-7BDB-C761-F27A60C28D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0644435"/>
              </p:ext>
            </p:extLst>
          </p:nvPr>
        </p:nvGraphicFramePr>
        <p:xfrm>
          <a:off x="838200" y="214153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6" name="Picture 4" descr="Google Canada">
            <a:extLst>
              <a:ext uri="{FF2B5EF4-FFF2-40B4-BE49-F238E27FC236}">
                <a16:creationId xmlns:a16="http://schemas.microsoft.com/office/drawing/2014/main" id="{265C601D-423D-5A7E-2F9B-35E8588A2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331" y="1274679"/>
            <a:ext cx="1523508" cy="152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117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4D3E2-6C52-934B-86A8-545E315F0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Other slides/.......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1DF19-2559-3BC0-BC17-2540C4739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3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87030-A9F7-F9D2-52C4-70C579187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Marketing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8DFA4-4602-593C-CA23-23EFD6727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Requirements: </a:t>
            </a:r>
          </a:p>
          <a:p>
            <a:r>
              <a:rPr lang="lv-LV" dirty="0"/>
              <a:t>Emails collected from online Booking forms</a:t>
            </a:r>
          </a:p>
          <a:p>
            <a:r>
              <a:rPr lang="lv-LV" dirty="0"/>
              <a:t>Primary used for client and visitor informing and </a:t>
            </a:r>
          </a:p>
          <a:p>
            <a:pPr marL="0" indent="0">
              <a:buNone/>
            </a:pPr>
            <a:r>
              <a:rPr lang="lv-LV" dirty="0"/>
              <a:t>reaching out</a:t>
            </a:r>
          </a:p>
          <a:p>
            <a:r>
              <a:rPr lang="lv-LV" dirty="0"/>
              <a:t>Managed by Mailchimp integration</a:t>
            </a:r>
          </a:p>
          <a:p>
            <a:pPr lvl="1"/>
            <a:r>
              <a:rPr lang="lv-LV" dirty="0"/>
              <a:t>Create custom Eamil campaigns – segment them</a:t>
            </a:r>
          </a:p>
          <a:p>
            <a:pPr lvl="1"/>
            <a:r>
              <a:rPr lang="lv-LV" dirty="0"/>
              <a:t>Mobile ready Emailing campaigns</a:t>
            </a:r>
          </a:p>
          <a:p>
            <a:pPr lvl="1"/>
            <a:r>
              <a:rPr lang="lv-LV" dirty="0"/>
              <a:t>Track open rate and etc – analyse campaigns and automate them</a:t>
            </a:r>
          </a:p>
          <a:p>
            <a:pPr lvl="1"/>
            <a:r>
              <a:rPr lang="lv-LV" dirty="0"/>
              <a:t>Let unsubscribe and etc</a:t>
            </a:r>
          </a:p>
        </p:txBody>
      </p:sp>
      <p:pic>
        <p:nvPicPr>
          <p:cNvPr id="1026" name="Picture 2" descr="Mailchimp E-Commerce | Drupal.org">
            <a:extLst>
              <a:ext uri="{FF2B5EF4-FFF2-40B4-BE49-F238E27FC236}">
                <a16:creationId xmlns:a16="http://schemas.microsoft.com/office/drawing/2014/main" id="{61C592F2-3116-02B9-0EE4-1F4900CCE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104" y="681037"/>
            <a:ext cx="3053255" cy="305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675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2845</TotalTime>
  <Words>380</Words>
  <Application>Microsoft Office PowerPoint</Application>
  <PresentationFormat>Widescreen</PresentationFormat>
  <Paragraphs>64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Website Development </vt:lpstr>
      <vt:lpstr>Sitemap structure</vt:lpstr>
      <vt:lpstr>User-Friendly Design on all devices</vt:lpstr>
      <vt:lpstr>User-Friendly Design – Call To Action for booking</vt:lpstr>
      <vt:lpstr>Site Development – used tools</vt:lpstr>
      <vt:lpstr>Google – Site registration and Analytics main tasks</vt:lpstr>
      <vt:lpstr>Other slides/.......</vt:lpstr>
      <vt:lpstr>Email Marketing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Maris Peskops</dc:creator>
  <cp:lastModifiedBy>Maris Peskops</cp:lastModifiedBy>
  <cp:revision>11</cp:revision>
  <dcterms:created xsi:type="dcterms:W3CDTF">2024-05-25T19:05:57Z</dcterms:created>
  <dcterms:modified xsi:type="dcterms:W3CDTF">2024-05-27T18:31:50Z</dcterms:modified>
</cp:coreProperties>
</file>